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3D-47FF-9409-E266CD4F8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3D-47FF-9409-E266CD4F8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3D-47FF-9409-E266CD4F8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9757248"/>
        <c:axId val="292761936"/>
      </c:barChart>
      <c:catAx>
        <c:axId val="22975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761936"/>
        <c:crosses val="autoZero"/>
        <c:auto val="1"/>
        <c:lblAlgn val="ctr"/>
        <c:lblOffset val="100"/>
        <c:noMultiLvlLbl val="0"/>
      </c:catAx>
      <c:valAx>
        <c:axId val="29276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75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spc="1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F9FE7B-F642-4898-A360-D4E3814E1A3D}">
      <dgm:prSet phldrT="[Text]"/>
      <dgm:spPr/>
      <dgm:t>
        <a:bodyPr/>
        <a:lstStyle/>
        <a:p>
          <a:r>
            <a:rPr lang="en-US" dirty="0"/>
            <a:t>Group A</a:t>
          </a:r>
        </a:p>
      </dgm:t>
      <dgm:extLst>
        <a:ext uri="{E40237B7-FDA0-4F09-8148-C483321AD2D9}">
          <dgm14:cNvPr xmlns:dgm14="http://schemas.microsoft.com/office/drawing/2010/diagram" id="0" name="" title="Group A with task list"/>
        </a:ext>
      </dgm:extLs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/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/>
        </a:p>
      </dgm:t>
    </dgm:pt>
    <dgm:pt modelId="{EFF2750D-B4B3-474C-8B62-8B638DC31F7E}">
      <dgm:prSet phldrT="[Text]"/>
      <dgm:spPr/>
      <dgm:t>
        <a:bodyPr/>
        <a:lstStyle/>
        <a:p>
          <a:r>
            <a:rPr lang="en-US" dirty="0"/>
            <a:t>Task 1</a:t>
          </a:r>
        </a:p>
      </dgm:t>
    </dgm:pt>
    <dgm:pt modelId="{AEBC78E6-CDDC-4C8F-A157-3C51E907FACD}" type="parTrans" cxnId="{A058DDA2-48CA-4E5B-B389-F71A59C262B0}">
      <dgm:prSet/>
      <dgm:spPr/>
      <dgm:t>
        <a:bodyPr/>
        <a:lstStyle/>
        <a:p>
          <a:endParaRPr lang="en-US"/>
        </a:p>
      </dgm:t>
    </dgm:pt>
    <dgm:pt modelId="{75C067D7-FCD2-4969-8F27-4BBDA88E75ED}" type="sibTrans" cxnId="{A058DDA2-48CA-4E5B-B389-F71A59C262B0}">
      <dgm:prSet/>
      <dgm:spPr/>
      <dgm:t>
        <a:bodyPr/>
        <a:lstStyle/>
        <a:p>
          <a:endParaRPr lang="en-US"/>
        </a:p>
      </dgm:t>
    </dgm:pt>
    <dgm:pt modelId="{789CD6DB-3A68-4A41-90BD-4F0CBB3617D1}">
      <dgm:prSet phldrT="[Text]"/>
      <dgm:spPr/>
      <dgm:t>
        <a:bodyPr/>
        <a:lstStyle/>
        <a:p>
          <a:r>
            <a:rPr lang="en-US" dirty="0"/>
            <a:t>Task 2</a:t>
          </a:r>
        </a:p>
      </dgm:t>
    </dgm:pt>
    <dgm:pt modelId="{C0BEB5FF-8DFB-40B9-A228-C0C6097DDDC4}" type="parTrans" cxnId="{62C10234-45D3-426A-8820-4C0D1D8CBA21}">
      <dgm:prSet/>
      <dgm:spPr/>
      <dgm:t>
        <a:bodyPr/>
        <a:lstStyle/>
        <a:p>
          <a:endParaRPr lang="en-US"/>
        </a:p>
      </dgm:t>
    </dgm:pt>
    <dgm:pt modelId="{1A702531-A59F-4EE2-8246-E2EB0955D8B1}" type="sibTrans" cxnId="{62C10234-45D3-426A-8820-4C0D1D8CBA21}">
      <dgm:prSet/>
      <dgm:spPr/>
      <dgm:t>
        <a:bodyPr/>
        <a:lstStyle/>
        <a:p>
          <a:endParaRPr lang="en-US"/>
        </a:p>
      </dgm:t>
    </dgm:pt>
    <dgm:pt modelId="{3929B1E1-4BC4-4C73-ABE8-27CEF96A3652}">
      <dgm:prSet phldrT="[Text]"/>
      <dgm:spPr/>
      <dgm:t>
        <a:bodyPr/>
        <a:lstStyle/>
        <a:p>
          <a:r>
            <a:rPr lang="en-US" dirty="0"/>
            <a:t>Group B</a:t>
          </a:r>
        </a:p>
      </dgm:t>
      <dgm:extLst>
        <a:ext uri="{E40237B7-FDA0-4F09-8148-C483321AD2D9}">
          <dgm14:cNvPr xmlns:dgm14="http://schemas.microsoft.com/office/drawing/2010/diagram" id="0" name="" title="Group B with task list"/>
        </a:ext>
      </dgm:extLs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/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/>
        </a:p>
      </dgm:t>
    </dgm:pt>
    <dgm:pt modelId="{99E0600D-9954-43F4-8926-13B8777FAAA1}">
      <dgm:prSet phldrT="[Text]"/>
      <dgm:spPr/>
      <dgm:t>
        <a:bodyPr/>
        <a:lstStyle/>
        <a:p>
          <a:r>
            <a:rPr lang="en-US" dirty="0"/>
            <a:t>Task 1</a:t>
          </a:r>
        </a:p>
      </dgm:t>
    </dgm:pt>
    <dgm:pt modelId="{BE23F476-2C5C-42ED-BF2B-CD5FC7ADDDF6}" type="parTrans" cxnId="{09FCCB9D-A30A-4326-970E-26252D39327F}">
      <dgm:prSet/>
      <dgm:spPr/>
      <dgm:t>
        <a:bodyPr/>
        <a:lstStyle/>
        <a:p>
          <a:endParaRPr lang="en-US"/>
        </a:p>
      </dgm:t>
    </dgm:pt>
    <dgm:pt modelId="{C44937DC-4907-4769-AA8B-1B3E7391D7B0}" type="sibTrans" cxnId="{09FCCB9D-A30A-4326-970E-26252D39327F}">
      <dgm:prSet/>
      <dgm:spPr/>
      <dgm:t>
        <a:bodyPr/>
        <a:lstStyle/>
        <a:p>
          <a:endParaRPr lang="en-US"/>
        </a:p>
      </dgm:t>
    </dgm:pt>
    <dgm:pt modelId="{0791135C-9DAB-47F6-BE9C-A3E56A2DDA50}">
      <dgm:prSet phldrT="[Text]"/>
      <dgm:spPr/>
      <dgm:t>
        <a:bodyPr/>
        <a:lstStyle/>
        <a:p>
          <a:r>
            <a:rPr lang="en-US" dirty="0"/>
            <a:t>Task 2</a:t>
          </a:r>
        </a:p>
      </dgm:t>
    </dgm:pt>
    <dgm:pt modelId="{D6057E63-9793-4991-97C1-30FC405E95A5}" type="parTrans" cxnId="{B3B26E9A-58E5-497B-BD59-F5567958C609}">
      <dgm:prSet/>
      <dgm:spPr/>
      <dgm:t>
        <a:bodyPr/>
        <a:lstStyle/>
        <a:p>
          <a:endParaRPr lang="en-US"/>
        </a:p>
      </dgm:t>
    </dgm:pt>
    <dgm:pt modelId="{B670C2A7-83CB-4F4C-BC19-A3A7C066A822}" type="sibTrans" cxnId="{B3B26E9A-58E5-497B-BD59-F5567958C609}">
      <dgm:prSet/>
      <dgm:spPr/>
      <dgm:t>
        <a:bodyPr/>
        <a:lstStyle/>
        <a:p>
          <a:endParaRPr lang="en-US"/>
        </a:p>
      </dgm:t>
    </dgm:pt>
    <dgm:pt modelId="{60CDF8D0-D4FC-4467-A51E-79C5A58B0B2C}">
      <dgm:prSet phldrT="[Text]"/>
      <dgm:spPr/>
      <dgm:t>
        <a:bodyPr/>
        <a:lstStyle/>
        <a:p>
          <a:r>
            <a:rPr lang="en-US" dirty="0"/>
            <a:t>Group C</a:t>
          </a:r>
        </a:p>
      </dgm:t>
      <dgm:extLst>
        <a:ext uri="{E40237B7-FDA0-4F09-8148-C483321AD2D9}">
          <dgm14:cNvPr xmlns:dgm14="http://schemas.microsoft.com/office/drawing/2010/diagram" id="0" name="" title="Group C with task list"/>
        </a:ext>
      </dgm:extLs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/>
        </a:p>
      </dgm:t>
    </dgm:pt>
    <dgm:pt modelId="{3F7FD59D-A716-4310-A89A-AB6F740D9FFF}" type="sibTrans" cxnId="{2BA65DEC-E719-4ED3-8135-48349D42DD04}">
      <dgm:prSet/>
      <dgm:spPr/>
      <dgm:t>
        <a:bodyPr/>
        <a:lstStyle/>
        <a:p>
          <a:endParaRPr lang="en-US"/>
        </a:p>
      </dgm:t>
    </dgm:pt>
    <dgm:pt modelId="{50629C12-7464-4473-ADEF-1A284F8A9957}">
      <dgm:prSet phldrT="[Text]"/>
      <dgm:spPr/>
      <dgm:t>
        <a:bodyPr/>
        <a:lstStyle/>
        <a:p>
          <a:r>
            <a:rPr lang="en-US" dirty="0"/>
            <a:t>Task 1</a:t>
          </a:r>
        </a:p>
      </dgm:t>
    </dgm:pt>
    <dgm:pt modelId="{9D1CB46C-0CFA-4B27-9224-267431FBD094}" type="parTrans" cxnId="{1D32FCC9-657C-4348-9C0D-52115D559FEB}">
      <dgm:prSet/>
      <dgm:spPr/>
      <dgm:t>
        <a:bodyPr/>
        <a:lstStyle/>
        <a:p>
          <a:endParaRPr lang="en-US"/>
        </a:p>
      </dgm:t>
    </dgm:pt>
    <dgm:pt modelId="{4576BCC5-0598-4332-A2E7-87AC3ADD4EB8}" type="sibTrans" cxnId="{1D32FCC9-657C-4348-9C0D-52115D559FEB}">
      <dgm:prSet/>
      <dgm:spPr/>
      <dgm:t>
        <a:bodyPr/>
        <a:lstStyle/>
        <a:p>
          <a:endParaRPr lang="en-US"/>
        </a:p>
      </dgm:t>
    </dgm:pt>
    <dgm:pt modelId="{3F239D62-C205-42AE-89A2-02D27409F964}">
      <dgm:prSet/>
      <dgm:spPr/>
      <dgm:t>
        <a:bodyPr/>
        <a:lstStyle/>
        <a:p>
          <a:r>
            <a:rPr lang="en-US" dirty="0"/>
            <a:t>Task 2</a:t>
          </a:r>
        </a:p>
      </dgm:t>
    </dgm:pt>
    <dgm:pt modelId="{14DF4FCE-5980-4FDA-A606-137001E7012E}" type="parTrans" cxnId="{42618AED-40BE-44B1-9BD3-D33D586AD6E3}">
      <dgm:prSet/>
      <dgm:spPr/>
      <dgm:t>
        <a:bodyPr/>
        <a:lstStyle/>
        <a:p>
          <a:endParaRPr lang="en-US"/>
        </a:p>
      </dgm:t>
    </dgm:pt>
    <dgm:pt modelId="{366F5511-0418-4D58-838E-526E8EF5C3BD}" type="sibTrans" cxnId="{42618AED-40BE-44B1-9BD3-D33D586AD6E3}">
      <dgm:prSet/>
      <dgm:spPr/>
      <dgm:t>
        <a:bodyPr/>
        <a:lstStyle/>
        <a:p>
          <a:endParaRPr lang="en-US"/>
        </a:p>
      </dgm:t>
    </dgm:pt>
    <dgm:pt modelId="{C29DA19F-6046-4C8F-B8F3-9EF88A881C92}" type="pres">
      <dgm:prSet presAssocID="{3F442EA2-39BA-4C9A-AD59-755D4917D53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A916A87-A522-4093-90A5-4B89DFC1B95B}" type="pres">
      <dgm:prSet presAssocID="{3F442EA2-39BA-4C9A-AD59-755D4917D532}" presName="pyramid" presStyleLbl="node1" presStyleIdx="0" presStyleCnt="1"/>
      <dgm:spPr/>
      <dgm:extLst>
        <a:ext uri="{E40237B7-FDA0-4F09-8148-C483321AD2D9}">
          <dgm14:cNvPr xmlns:dgm14="http://schemas.microsoft.com/office/drawing/2010/diagram" id="0" name="" title="Triangle shape "/>
        </a:ext>
      </dgm:extLst>
    </dgm:pt>
    <dgm:pt modelId="{B25E86EC-9826-41DF-9AAD-A57537BC423B}" type="pres">
      <dgm:prSet presAssocID="{3F442EA2-39BA-4C9A-AD59-755D4917D532}" presName="theList" presStyleCnt="0"/>
      <dgm:spPr/>
    </dgm:pt>
    <dgm:pt modelId="{7BA7F7D5-428F-4A90-A9FF-9B2099DF0010}" type="pres">
      <dgm:prSet presAssocID="{4DF9FE7B-F642-4898-A360-D4E3814E1A3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D2324-89EC-441C-AB2C-33B13017C8BF}" type="pres">
      <dgm:prSet presAssocID="{4DF9FE7B-F642-4898-A360-D4E3814E1A3D}" presName="aSpace" presStyleCnt="0"/>
      <dgm:spPr/>
    </dgm:pt>
    <dgm:pt modelId="{1FFE88EE-933A-4046-89CD-0503A5120452}" type="pres">
      <dgm:prSet presAssocID="{3929B1E1-4BC4-4C73-ABE8-27CEF96A365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6FB6D-EC78-465E-9A58-32247A0BF504}" type="pres">
      <dgm:prSet presAssocID="{3929B1E1-4BC4-4C73-ABE8-27CEF96A3652}" presName="aSpace" presStyleCnt="0"/>
      <dgm:spPr/>
    </dgm:pt>
    <dgm:pt modelId="{AE2EB13D-79AD-4C1B-9C28-3C1F7AC42203}" type="pres">
      <dgm:prSet presAssocID="{60CDF8D0-D4FC-4467-A51E-79C5A58B0B2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29416-FBF0-44C0-875E-DC5A967D9751}" type="pres">
      <dgm:prSet presAssocID="{60CDF8D0-D4FC-4467-A51E-79C5A58B0B2C}" presName="aSpace" presStyleCnt="0"/>
      <dgm:spPr/>
    </dgm:pt>
  </dgm:ptLst>
  <dgm:cxnLst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CFD943A0-3B4C-43DA-A085-A8951D9FFC81}" type="presOf" srcId="{3F442EA2-39BA-4C9A-AD59-755D4917D532}" destId="{C29DA19F-6046-4C8F-B8F3-9EF88A881C92}" srcOrd="0" destOrd="0" presId="urn:microsoft.com/office/officeart/2005/8/layout/pyramid2"/>
    <dgm:cxn modelId="{01AAE3E5-5336-49E1-9042-6754CB9F152E}" type="presOf" srcId="{3F239D62-C205-42AE-89A2-02D27409F964}" destId="{AE2EB13D-79AD-4C1B-9C28-3C1F7AC42203}" srcOrd="0" destOrd="2" presId="urn:microsoft.com/office/officeart/2005/8/layout/pyramid2"/>
    <dgm:cxn modelId="{857AD677-24C1-4E8E-B1F2-33741D7BCF54}" type="presOf" srcId="{789CD6DB-3A68-4A41-90BD-4F0CBB3617D1}" destId="{7BA7F7D5-428F-4A90-A9FF-9B2099DF0010}" srcOrd="0" destOrd="2" presId="urn:microsoft.com/office/officeart/2005/8/layout/pyramid2"/>
    <dgm:cxn modelId="{4A861420-2AB1-4E9A-824E-6FC2E1F39E7E}" type="presOf" srcId="{4DF9FE7B-F642-4898-A360-D4E3814E1A3D}" destId="{7BA7F7D5-428F-4A90-A9FF-9B2099DF0010}" srcOrd="0" destOrd="0" presId="urn:microsoft.com/office/officeart/2005/8/layout/pyramid2"/>
    <dgm:cxn modelId="{E2B7044B-22F6-403C-8084-DDA917A1EEC2}" type="presOf" srcId="{60CDF8D0-D4FC-4467-A51E-79C5A58B0B2C}" destId="{AE2EB13D-79AD-4C1B-9C28-3C1F7AC42203}" srcOrd="0" destOrd="0" presId="urn:microsoft.com/office/officeart/2005/8/layout/pyramid2"/>
    <dgm:cxn modelId="{91AF7EB3-39FE-4772-B15D-4999CF7330ED}" type="presOf" srcId="{3929B1E1-4BC4-4C73-ABE8-27CEF96A3652}" destId="{1FFE88EE-933A-4046-89CD-0503A5120452}" srcOrd="0" destOrd="0" presId="urn:microsoft.com/office/officeart/2005/8/layout/pyramid2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8E46BE6B-6B2D-4264-858F-F0081900D508}" type="presOf" srcId="{EFF2750D-B4B3-474C-8B62-8B638DC31F7E}" destId="{7BA7F7D5-428F-4A90-A9FF-9B2099DF0010}" srcOrd="0" destOrd="1" presId="urn:microsoft.com/office/officeart/2005/8/layout/pyramid2"/>
    <dgm:cxn modelId="{5D599D03-91CB-4EFF-AC05-DCC088AC6DAB}" type="presOf" srcId="{50629C12-7464-4473-ADEF-1A284F8A9957}" destId="{AE2EB13D-79AD-4C1B-9C28-3C1F7AC42203}" srcOrd="0" destOrd="1" presId="urn:microsoft.com/office/officeart/2005/8/layout/pyramid2"/>
    <dgm:cxn modelId="{CEE104BB-641A-4D8A-A11A-E5552E2B22D4}" type="presOf" srcId="{0791135C-9DAB-47F6-BE9C-A3E56A2DDA50}" destId="{1FFE88EE-933A-4046-89CD-0503A5120452}" srcOrd="0" destOrd="2" presId="urn:microsoft.com/office/officeart/2005/8/layout/pyramid2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42618AED-40BE-44B1-9BD3-D33D586AD6E3}" srcId="{60CDF8D0-D4FC-4467-A51E-79C5A58B0B2C}" destId="{3F239D62-C205-42AE-89A2-02D27409F964}" srcOrd="1" destOrd="0" parTransId="{14DF4FCE-5980-4FDA-A606-137001E7012E}" sibTransId="{366F5511-0418-4D58-838E-526E8EF5C3BD}"/>
    <dgm:cxn modelId="{948928ED-653D-4D10-ACB9-3CAA469B1E7B}" type="presOf" srcId="{99E0600D-9954-43F4-8926-13B8777FAAA1}" destId="{1FFE88EE-933A-4046-89CD-0503A5120452}" srcOrd="0" destOrd="1" presId="urn:microsoft.com/office/officeart/2005/8/layout/pyramid2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CCB6143E-D876-482C-B31B-E0ECE8E9B881}" type="presParOf" srcId="{C29DA19F-6046-4C8F-B8F3-9EF88A881C92}" destId="{0A916A87-A522-4093-90A5-4B89DFC1B95B}" srcOrd="0" destOrd="0" presId="urn:microsoft.com/office/officeart/2005/8/layout/pyramid2"/>
    <dgm:cxn modelId="{5271A5ED-AFD0-42EC-9AC1-F83D01E3D4AD}" type="presParOf" srcId="{C29DA19F-6046-4C8F-B8F3-9EF88A881C92}" destId="{B25E86EC-9826-41DF-9AAD-A57537BC423B}" srcOrd="1" destOrd="0" presId="urn:microsoft.com/office/officeart/2005/8/layout/pyramid2"/>
    <dgm:cxn modelId="{79AFC4DB-157C-4604-8372-FDD0147F3A51}" type="presParOf" srcId="{B25E86EC-9826-41DF-9AAD-A57537BC423B}" destId="{7BA7F7D5-428F-4A90-A9FF-9B2099DF0010}" srcOrd="0" destOrd="0" presId="urn:microsoft.com/office/officeart/2005/8/layout/pyramid2"/>
    <dgm:cxn modelId="{5FD52CD6-D350-4E9B-BCD3-AA19DD972F71}" type="presParOf" srcId="{B25E86EC-9826-41DF-9AAD-A57537BC423B}" destId="{6C9D2324-89EC-441C-AB2C-33B13017C8BF}" srcOrd="1" destOrd="0" presId="urn:microsoft.com/office/officeart/2005/8/layout/pyramid2"/>
    <dgm:cxn modelId="{360C35E1-AA73-47FD-9C28-A0E50109858A}" type="presParOf" srcId="{B25E86EC-9826-41DF-9AAD-A57537BC423B}" destId="{1FFE88EE-933A-4046-89CD-0503A5120452}" srcOrd="2" destOrd="0" presId="urn:microsoft.com/office/officeart/2005/8/layout/pyramid2"/>
    <dgm:cxn modelId="{FC0A7908-EEF7-49B2-BD6B-8603182A8DB1}" type="presParOf" srcId="{B25E86EC-9826-41DF-9AAD-A57537BC423B}" destId="{8606FB6D-EC78-465E-9A58-32247A0BF504}" srcOrd="3" destOrd="0" presId="urn:microsoft.com/office/officeart/2005/8/layout/pyramid2"/>
    <dgm:cxn modelId="{0DD65E26-EC6A-4C64-9FA2-3D8007BBD83A}" type="presParOf" srcId="{B25E86EC-9826-41DF-9AAD-A57537BC423B}" destId="{AE2EB13D-79AD-4C1B-9C28-3C1F7AC42203}" srcOrd="4" destOrd="0" presId="urn:microsoft.com/office/officeart/2005/8/layout/pyramid2"/>
    <dgm:cxn modelId="{317F358D-EA46-40DB-91C5-248A857AFC7E}" type="presParOf" srcId="{B25E86EC-9826-41DF-9AAD-A57537BC423B}" destId="{D6029416-FBF0-44C0-875E-DC5A967D975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3700" cy="6858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917503" y="533400"/>
            <a:ext cx="9378854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1896211" y="3539864"/>
            <a:ext cx="9396082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1767154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1917503" y="6354773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6829512" y="6354773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353075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0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2752" y="274956"/>
            <a:ext cx="2032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3"/>
            <a:ext cx="7671552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73373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370325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374023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374023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372325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4693920" cy="4648199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71744" y="1600201"/>
            <a:ext cx="4693920" cy="4648199"/>
          </a:xfrm>
        </p:spPr>
        <p:txBody>
          <a:bodyPr anchor="t"/>
          <a:lstStyle>
            <a:lvl1pPr eaLnBrk="1" latinLnBrk="0" hangingPunct="1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609600" y="1711840"/>
            <a:ext cx="4693920" cy="3967065"/>
          </a:xfrm>
        </p:spPr>
        <p:txBody>
          <a:bodyPr/>
          <a:lstStyle>
            <a:lvl1pPr eaLnBrk="1" latinLnBrk="0" hangingPunct="1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790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571744" y="1711840"/>
            <a:ext cx="4693920" cy="3967065"/>
          </a:xfrm>
        </p:spPr>
        <p:txBody>
          <a:bodyPr/>
          <a:lstStyle>
            <a:lvl1pPr eaLnBrk="1" latinLnBrk="0" hangingPunct="1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5571744" y="5790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 eaLnBrk="1" latinLnBrk="0" hangingPunct="1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3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609600" y="2133600"/>
            <a:ext cx="9652000" cy="4114800"/>
          </a:xfrm>
        </p:spPr>
        <p:txBody>
          <a:bodyPr/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74023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1248" y="6374023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5264" y="6372325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0528300" y="0"/>
            <a:ext cx="1663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 bwMode="hidden">
          <a:xfrm>
            <a:off x="609600" y="1609416"/>
            <a:ext cx="9652000" cy="46389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75071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375071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A0E755-25FD-455B-A5F4-B0DE86D4B5E2}" type="datetime1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373373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3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lumMod val="5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/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384">
          <p15:clr>
            <a:srgbClr val="F26B43"/>
          </p15:clr>
        </p15:guide>
        <p15:guide id="3" pos="6456">
          <p15:clr>
            <a:srgbClr val="F26B43"/>
          </p15:clr>
        </p15:guide>
        <p15:guide id="4" pos="12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Paragraph writing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503" y="3582067"/>
            <a:ext cx="9396082" cy="11012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MD MOQBUL HOSSAIN BULBUL</a:t>
            </a:r>
          </a:p>
          <a:p>
            <a:r>
              <a:rPr lang="en-US" dirty="0" smtClean="0"/>
              <a:t>Teacher ,  </a:t>
            </a:r>
          </a:p>
          <a:p>
            <a:r>
              <a:rPr lang="en-US" dirty="0" smtClean="0"/>
              <a:t>ADBM High  School, </a:t>
            </a:r>
            <a:r>
              <a:rPr lang="en-US" dirty="0" err="1" smtClean="0"/>
              <a:t>Sreepur</a:t>
            </a:r>
            <a:r>
              <a:rPr lang="en-US" dirty="0" smtClean="0"/>
              <a:t>, </a:t>
            </a:r>
            <a:r>
              <a:rPr lang="en-US" dirty="0" err="1" smtClean="0"/>
              <a:t>Gazipur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8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Two Content Layout with SmartArt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First bullet point here</a:t>
            </a:r>
          </a:p>
          <a:p>
            <a:r>
              <a:rPr lang="en-US"/>
              <a:t>Second bullet point here</a:t>
            </a:r>
          </a:p>
          <a:p>
            <a:r>
              <a:rPr lang="en-US"/>
              <a:t>Third bullet point here</a:t>
            </a:r>
            <a:endParaRPr lang="en-US" dirty="0"/>
          </a:p>
        </p:txBody>
      </p:sp>
      <p:graphicFrame>
        <p:nvGraphicFramePr>
          <p:cNvPr id="9" name="Content Placeholder 8" descr="Pyramid list showing proportional, interconnected, or hierarchical relationships of 3 groups. Each group appears in the rectangular shapes on top of the pyramid background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0346127"/>
              </p:ext>
            </p:extLst>
          </p:nvPr>
        </p:nvGraphicFramePr>
        <p:xfrm>
          <a:off x="5572125" y="1600200"/>
          <a:ext cx="4694238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286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3208"/>
            <a:ext cx="9652000" cy="1143000"/>
          </a:xfrm>
        </p:spPr>
        <p:txBody>
          <a:bodyPr/>
          <a:lstStyle/>
          <a:p>
            <a:r>
              <a:rPr lang="en-US" dirty="0" smtClean="0"/>
              <a:t>My 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427" y="1603498"/>
            <a:ext cx="9652000" cy="46389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am a student. So my daily routine is very simple </a:t>
            </a:r>
          </a:p>
          <a:p>
            <a:pPr marL="0" indent="0">
              <a:buNone/>
            </a:pPr>
            <a:r>
              <a:rPr lang="en-US" dirty="0" smtClean="0"/>
              <a:t>I get up  early in the morning.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wash my face and hands and go</a:t>
            </a:r>
          </a:p>
          <a:p>
            <a:pPr marL="0" indent="0">
              <a:buNone/>
            </a:pPr>
            <a:r>
              <a:rPr lang="en-US" dirty="0" smtClean="0"/>
              <a:t>For a walk.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76" y="120666"/>
            <a:ext cx="1840317" cy="1589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35" y="2147831"/>
            <a:ext cx="2732258" cy="2049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71" y="4509371"/>
            <a:ext cx="1626456" cy="2039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380893" y="4256812"/>
            <a:ext cx="339344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47" y="413158"/>
            <a:ext cx="9652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1567212"/>
            <a:ext cx="9727027" cy="49320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After  morning walk  I come back and  I take my breakfast.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Then I sit  to  preparing my home work.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75" y="2363372"/>
            <a:ext cx="2307189" cy="2137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61" y="2385565"/>
            <a:ext cx="1993702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7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256" y="1038225"/>
            <a:ext cx="96520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"/>
            <a:ext cx="2354580" cy="31394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90477" y="40005"/>
            <a:ext cx="5175318" cy="3451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0" y="4390086"/>
            <a:ext cx="1978073" cy="1978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77" y="3609146"/>
            <a:ext cx="4270311" cy="56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7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like to sit in the front bench. I listen to my teachers attentively. I  do not mix with bad boys.       In a tiffin period  I take light food . I take rest and  read books , newspaper. I do not waste my time.  In the evening I play  .  At  6.30 I sit to study.  At 9.00 I  take supper and watch TV. I go to sleep around 10.pm.This  is in brief my daily routine . There are minor changes in my routine on holidays. I am  happy about my daily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5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"/>
            <a:ext cx="7047132" cy="59460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34" y="2278967"/>
            <a:ext cx="3656896" cy="228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9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Title and Content Layout with List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7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9725"/>
          <a:ext cx="9652000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23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Content Layout with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09600" y="1600200"/>
          <a:ext cx="4694238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4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47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 marL="89920" marR="89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A</a:t>
                      </a:r>
                    </a:p>
                  </a:txBody>
                  <a:tcPr marL="89920" marR="89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B</a:t>
                      </a:r>
                    </a:p>
                  </a:txBody>
                  <a:tcPr marL="89920" marR="899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dirty="0"/>
                        <a:t>Class 1</a:t>
                      </a:r>
                    </a:p>
                  </a:txBody>
                  <a:tcPr marL="89920" marR="89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marL="89920" marR="89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 marL="89920" marR="89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dirty="0"/>
                        <a:t>Class 2</a:t>
                      </a:r>
                    </a:p>
                  </a:txBody>
                  <a:tcPr marL="89920" marR="89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marL="89920" marR="89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marL="89920" marR="89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dirty="0"/>
                        <a:t>Class 3</a:t>
                      </a:r>
                    </a:p>
                  </a:txBody>
                  <a:tcPr marL="89920" marR="89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 marL="89920" marR="89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marL="89920" marR="89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First bullet point here</a:t>
            </a:r>
          </a:p>
          <a:p>
            <a:r>
              <a:rPr lang="en-US"/>
              <a:t>Second bullet point here</a:t>
            </a:r>
          </a:p>
          <a:p>
            <a:r>
              <a:rPr lang="en-US"/>
              <a:t>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lebration design slides.potx" id="{721A2DAC-17F9-49D5-9467-48377BA00D19}" vid="{6569DAFB-DD25-434B-8E4C-5109212A83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Celebration design slides</Template>
  <TotalTime>98</TotalTime>
  <Words>268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</vt:lpstr>
      <vt:lpstr>Wingdings 2</vt:lpstr>
      <vt:lpstr>Theme1</vt:lpstr>
      <vt:lpstr>Paragraph writing</vt:lpstr>
      <vt:lpstr>My Daily routine</vt:lpstr>
      <vt:lpstr>PowerPoint Presentation</vt:lpstr>
      <vt:lpstr>PowerPoint Presentation</vt:lpstr>
      <vt:lpstr>PowerPoint Presentation</vt:lpstr>
      <vt:lpstr>PowerPoint Presentation</vt:lpstr>
      <vt:lpstr>Title and Content Layout with List</vt:lpstr>
      <vt:lpstr>Title and Content Layout with Chart</vt:lpstr>
      <vt:lpstr>Two Content Layout with Table</vt:lpstr>
      <vt:lpstr>Two Content Layout with SmartArt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Paragraph writing</dc:title>
  <dc:creator>Md Moqbul Hossain</dc:creator>
  <cp:lastModifiedBy>Md Moqbul Hossain</cp:lastModifiedBy>
  <cp:revision>9</cp:revision>
  <dcterms:created xsi:type="dcterms:W3CDTF">2019-04-07T12:41:04Z</dcterms:created>
  <dcterms:modified xsi:type="dcterms:W3CDTF">2019-04-07T14:19:09Z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74062000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mpaignTags">
    <vt:lpwstr/>
  </property>
  <property fmtid="{D5CDD505-2E9C-101B-9397-08002B2CF9AE}" pid="6" name="Applications">
    <vt:lpwstr/>
  </property>
  <property fmtid="{D5CDD505-2E9C-101B-9397-08002B2CF9AE}" pid="7" name="ScenarioTags">
    <vt:lpwstr/>
  </property>
  <property fmtid="{D5CDD505-2E9C-101B-9397-08002B2CF9AE}" pid="8" name="ContentTypeId">
    <vt:lpwstr>0x010100AA3F7D94069FF64A86F7DFF56D60E3BE</vt:lpwstr>
  </property>
  <property fmtid="{D5CDD505-2E9C-101B-9397-08002B2CF9AE}" pid="9" name="FeatureTags">
    <vt:lpwstr/>
  </property>
  <property fmtid="{D5CDD505-2E9C-101B-9397-08002B2CF9AE}" pid="10" name="LocalizationTags">
    <vt:lpwstr/>
  </property>
  <property fmtid="{D5CDD505-2E9C-101B-9397-08002B2CF9AE}" pid="11" name="CategoryTags">
    <vt:lpwstr/>
  </property>
</Properties>
</file>